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04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352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55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465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27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465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0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04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08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6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411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0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9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540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0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60239-8E4F-4F31-BB84-34C84AF19DCC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E51497-018E-454D-B6B7-C32E4AF5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55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115" y="322275"/>
            <a:ext cx="9966960" cy="162877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учреждение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«Сармановская гимназия»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115" y="3145564"/>
            <a:ext cx="92584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Горячий завтрак, приготовленный нашими лучшими поварами</a:t>
            </a:r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00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047" y="609600"/>
            <a:ext cx="9601199" cy="9592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 – залог здоровья и успешной учебы!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Приятного аппетита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310" y="1736117"/>
            <a:ext cx="3413421" cy="45142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98" y="1736116"/>
            <a:ext cx="3565453" cy="451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1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418465"/>
            <a:ext cx="8551163" cy="98171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столовая самая лучшая!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5" y="1400175"/>
            <a:ext cx="5945138" cy="32956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59" y="3290688"/>
            <a:ext cx="6048375" cy="3402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7185" y="4695825"/>
            <a:ext cx="4800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Элегантно дружно в ряд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стулья и столы стоят.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Пахнет вкусно, аппетитно,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накормят очень сытно.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4C6D96-7420-4645-AC3A-E6E5B09715BC}"/>
              </a:ext>
            </a:extLst>
          </p:cNvPr>
          <p:cNvSpPr txBox="1"/>
          <p:nvPr/>
        </p:nvSpPr>
        <p:spPr>
          <a:xfrm>
            <a:off x="6795247" y="1400175"/>
            <a:ext cx="3127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Чистая, здоровая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столовая!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уютно и, на диво,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стильно и красиво.</a:t>
            </a:r>
          </a:p>
        </p:txBody>
      </p:sp>
    </p:spTree>
    <p:extLst>
      <p:ext uri="{BB962C8B-B14F-4D97-AF65-F5344CB8AC3E}">
        <p14:creationId xmlns:p14="http://schemas.microsoft.com/office/powerpoint/2010/main" val="221299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столовой нашей повара – кулинарии   мастера!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86" y="2068953"/>
            <a:ext cx="2926010" cy="45191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888" y="1659379"/>
            <a:ext cx="2957513" cy="4429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49" y="2068954"/>
            <a:ext cx="3119301" cy="45191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0586" y="1422623"/>
            <a:ext cx="2926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Перова Лилия Ивановна - повар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6391" y="6134784"/>
            <a:ext cx="2926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Газизова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Файруза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Соббуховна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повар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67749" y="1422623"/>
            <a:ext cx="3119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Калимуллина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Гульзария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Мусавировна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повар</a:t>
            </a:r>
          </a:p>
        </p:txBody>
      </p:sp>
    </p:spTree>
    <p:extLst>
      <p:ext uri="{BB962C8B-B14F-4D97-AF65-F5344CB8AC3E}">
        <p14:creationId xmlns:p14="http://schemas.microsoft.com/office/powerpoint/2010/main" val="2081278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220" y="345662"/>
            <a:ext cx="10353762" cy="97045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Чистоту и уют нам, как дома создают!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93" y="1764389"/>
            <a:ext cx="2658533" cy="44910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19" y="1764390"/>
            <a:ext cx="2807814" cy="44910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8467" y="1930400"/>
            <a:ext cx="2116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Владимировна – кухонная рабочая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4334" y="5274733"/>
            <a:ext cx="1921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Ганиева Рамиля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Раифовна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кухонная рабочая</a:t>
            </a:r>
          </a:p>
        </p:txBody>
      </p:sp>
    </p:spTree>
    <p:extLst>
      <p:ext uri="{BB962C8B-B14F-4D97-AF65-F5344CB8AC3E}">
        <p14:creationId xmlns:p14="http://schemas.microsoft.com/office/powerpoint/2010/main" val="3228208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6" y="1517443"/>
            <a:ext cx="3462650" cy="5189538"/>
          </a:xfrm>
        </p:spPr>
      </p:pic>
      <p:sp>
        <p:nvSpPr>
          <p:cNvPr id="15" name="TextBox 14"/>
          <p:cNvSpPr txBox="1"/>
          <p:nvPr/>
        </p:nvSpPr>
        <p:spPr>
          <a:xfrm>
            <a:off x="1400175" y="371475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в школе – один из важных факторов, определяющих здоровье учащихся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7859" y="2914650"/>
            <a:ext cx="52981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Меню школьного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Завтрака: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Свекла отварная дольками;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Котлета;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Пюре картофельное со сливочным маслом;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Хлеб пшеничный.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Хлеб ржаной;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Компот из сухофруктов.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29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024467"/>
            <a:ext cx="10353762" cy="97045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горячий завтрак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 котлет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562182"/>
            <a:ext cx="10353762" cy="4058751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Куриную грудку без костей нарезают кусочками, пропускают через мясорубку, соединяют с замоченным в воде хлебом, добавляют соль, пассерованный репчатый лук, перемешивают и вторично пропускают через мясорубку и выбивают. Из готовой котлетной массы формируют изделия овально-приплюснутой формы с заостренным концом, панируют в сухарях. Укладывают на противень смазанную растительным маслом и запекают в жарочном шкафу до готовности в течении 20-25 минут при Т 250-280С с добавлением небольшого количества воды на противень(10 мл на порцию).</a:t>
            </a:r>
          </a:p>
        </p:txBody>
      </p:sp>
    </p:spTree>
    <p:extLst>
      <p:ext uri="{BB962C8B-B14F-4D97-AF65-F5344CB8AC3E}">
        <p14:creationId xmlns:p14="http://schemas.microsoft.com/office/powerpoint/2010/main" val="362659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729" y="1379538"/>
            <a:ext cx="3249178" cy="500327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76" y="1379539"/>
            <a:ext cx="2916081" cy="500327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" b="4722"/>
          <a:stretch/>
        </p:blipFill>
        <p:spPr>
          <a:xfrm>
            <a:off x="3665565" y="1379538"/>
            <a:ext cx="3683501" cy="50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60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7867" y="79163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горячий завтрак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 пюре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5329" y="2604516"/>
            <a:ext cx="10353762" cy="4058751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 сортируют, моют и очищают, повторно промывают в проточной питьевой воде не менее 5 минут небольшими партиями. Не допускается предварительное замачивание картофеля. Подготовленный сырой картофель варят в подсоленной воде до готовности. Воду сливают, картофель подсушивают. Вареный горячий картофель протирают через протирочную машину, температура протираемого картофеля должна быть не ниже 80С. В горячий протертый картофель, непрерывно помешивая, добавляют в 2-3 приема горячее прокипяченное молоко и растопленное масло (доведенное до кипения). Смесь взбивают до получения пышной однородной массы (пюре).</a:t>
            </a:r>
          </a:p>
        </p:txBody>
      </p:sp>
    </p:spTree>
    <p:extLst>
      <p:ext uri="{BB962C8B-B14F-4D97-AF65-F5344CB8AC3E}">
        <p14:creationId xmlns:p14="http://schemas.microsoft.com/office/powerpoint/2010/main" val="733165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77256"/>
            <a:ext cx="3857625" cy="529969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384" y="777257"/>
            <a:ext cx="3771900" cy="5299693"/>
          </a:xfrm>
        </p:spPr>
      </p:pic>
    </p:spTree>
    <p:extLst>
      <p:ext uri="{BB962C8B-B14F-4D97-AF65-F5344CB8AC3E}">
        <p14:creationId xmlns:p14="http://schemas.microsoft.com/office/powerpoint/2010/main" val="372513053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580</TotalTime>
  <Words>355</Words>
  <Application>Microsoft Office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Аспект</vt:lpstr>
      <vt:lpstr>Муниципальное бюджетное  общеобразовательное учреждение «Сармановская гимназия» </vt:lpstr>
      <vt:lpstr>Наша столовая самая лучшая!</vt:lpstr>
      <vt:lpstr> В столовой нашей повара – кулинарии   мастера!</vt:lpstr>
      <vt:lpstr>Чистоту и уют нам, как дома создают!</vt:lpstr>
      <vt:lpstr>Презентация PowerPoint</vt:lpstr>
      <vt:lpstr>Школьный горячий завтрак Технология приготовления котлет</vt:lpstr>
      <vt:lpstr>Презентация PowerPoint</vt:lpstr>
      <vt:lpstr>Школьный горячий завтрак Технология приготовления пюре</vt:lpstr>
      <vt:lpstr>Презентация PowerPoint</vt:lpstr>
      <vt:lpstr> Школьное питание – залог здоровья и успешной учебы! Приятного аппетита!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</dc:creator>
  <cp:lastModifiedBy>USER</cp:lastModifiedBy>
  <cp:revision>24</cp:revision>
  <dcterms:created xsi:type="dcterms:W3CDTF">2026-04-23T07:07:48Z</dcterms:created>
  <dcterms:modified xsi:type="dcterms:W3CDTF">2026-04-29T09:37:31Z</dcterms:modified>
</cp:coreProperties>
</file>